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>
        <p:scale>
          <a:sx n="25" d="100"/>
          <a:sy n="25" d="100"/>
        </p:scale>
        <p:origin x="3816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943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40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16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02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488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998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34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646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64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289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496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CEA29-B9B0-4528-91C1-29CC58BEB9F0}" type="datetimeFigureOut">
              <a:rPr lang="nl-NL" smtClean="0"/>
              <a:t>12-6-2018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9A558-F79F-47F4-BC94-E22BBE19A12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117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87" y="-4511040"/>
            <a:ext cx="5275385" cy="6858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20" y="-2352040"/>
            <a:ext cx="965200" cy="1270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55072" y="-10088880"/>
            <a:ext cx="4848301" cy="6858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9163" y="-10393680"/>
            <a:ext cx="4848301" cy="6858000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5647" y="-9951720"/>
            <a:ext cx="4848301" cy="685800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9819" y="-10088880"/>
            <a:ext cx="4848301" cy="68580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55072" y="0"/>
            <a:ext cx="4848301" cy="6858000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6787" y="0"/>
            <a:ext cx="4848301" cy="6858000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5647" y="0"/>
            <a:ext cx="4848301" cy="6858000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9581" y="-152400"/>
            <a:ext cx="4848301" cy="6858000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7536" y="-2788920"/>
            <a:ext cx="883468" cy="1249680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81627" y="-3093720"/>
            <a:ext cx="883468" cy="1249680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8111" y="-2651760"/>
            <a:ext cx="883468" cy="1249680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2283" y="-2788920"/>
            <a:ext cx="883468" cy="1249680"/>
          </a:xfrm>
          <a:prstGeom prst="rect">
            <a:avLst/>
          </a:prstGeom>
        </p:spPr>
      </p:pic>
      <p:pic>
        <p:nvPicPr>
          <p:cNvPr id="22" name="Afbeelding 2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07536" y="7299960"/>
            <a:ext cx="883468" cy="1249680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9251" y="7299960"/>
            <a:ext cx="883468" cy="1249680"/>
          </a:xfrm>
          <a:prstGeom prst="rect">
            <a:avLst/>
          </a:prstGeom>
        </p:spPr>
      </p:pic>
      <p:pic>
        <p:nvPicPr>
          <p:cNvPr id="24" name="Afbeelding 2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78111" y="7299960"/>
            <a:ext cx="883468" cy="1249680"/>
          </a:xfrm>
          <a:prstGeom prst="rect">
            <a:avLst/>
          </a:prstGeom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2045" y="7147560"/>
            <a:ext cx="883468" cy="12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5111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Kantoorthema</vt:lpstr>
      <vt:lpstr>PowerPoint-presentatie</vt:lpstr>
    </vt:vector>
  </TitlesOfParts>
  <Company>Ministerie van Defensie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Bas</dc:creator>
  <cp:lastModifiedBy>Bas</cp:lastModifiedBy>
  <cp:revision>3</cp:revision>
  <dcterms:created xsi:type="dcterms:W3CDTF">2018-06-12T08:48:03Z</dcterms:created>
  <dcterms:modified xsi:type="dcterms:W3CDTF">2018-06-12T09:06:49Z</dcterms:modified>
</cp:coreProperties>
</file>